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103" autoAdjust="0"/>
  </p:normalViewPr>
  <p:slideViewPr>
    <p:cSldViewPr snapToGrid="0">
      <p:cViewPr varScale="1">
        <p:scale>
          <a:sx n="66" d="100"/>
          <a:sy n="66" d="100"/>
        </p:scale>
        <p:origin x="1280" y="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9" name="Picture 38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8" name="Picture 77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9" name="Picture 78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8" name="Picture 117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9" name="Picture 118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/>
          <p:nvPr/>
        </p:nvSpPr>
        <p:spPr>
          <a:xfrm>
            <a:off x="359280" y="671400"/>
            <a:ext cx="8416440" cy="1440"/>
          </a:xfrm>
          <a:prstGeom prst="line">
            <a:avLst/>
          </a:prstGeom>
          <a:ln w="9360">
            <a:solidFill>
              <a:srgbClr val="98B8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" name="Picture 4"/>
          <p:cNvPicPr/>
          <p:nvPr/>
        </p:nvPicPr>
        <p:blipFill>
          <a:blip r:embed="rId14"/>
          <a:stretch/>
        </p:blipFill>
        <p:spPr>
          <a:xfrm>
            <a:off x="8031240" y="103320"/>
            <a:ext cx="740160" cy="460080"/>
          </a:xfrm>
          <a:prstGeom prst="rect">
            <a:avLst/>
          </a:prstGeom>
          <a:ln>
            <a:noFill/>
          </a:ln>
        </p:spPr>
      </p:pic>
      <p:sp>
        <p:nvSpPr>
          <p:cNvPr id="2" name="CustomShape 2"/>
          <p:cNvSpPr/>
          <p:nvPr/>
        </p:nvSpPr>
        <p:spPr>
          <a:xfrm>
            <a:off x="8201880" y="6525360"/>
            <a:ext cx="1024560" cy="26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r">
              <a:lnSpc>
                <a:spcPct val="100000"/>
              </a:lnSpc>
            </a:pPr>
            <a:fld id="{871D712B-4ECD-4B0E-91CB-62FFCE895367}" type="slidenum">
              <a:rPr lang="en-US" sz="12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‹#›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CustomShape 3"/>
          <p:cNvSpPr/>
          <p:nvPr/>
        </p:nvSpPr>
        <p:spPr>
          <a:xfrm>
            <a:off x="251640" y="6525360"/>
            <a:ext cx="2372040" cy="45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Copyright © 2017 by FPT Software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Line 1"/>
          <p:cNvSpPr/>
          <p:nvPr/>
        </p:nvSpPr>
        <p:spPr>
          <a:xfrm>
            <a:off x="359280" y="671400"/>
            <a:ext cx="8416440" cy="1440"/>
          </a:xfrm>
          <a:prstGeom prst="line">
            <a:avLst/>
          </a:prstGeom>
          <a:ln w="9360">
            <a:solidFill>
              <a:srgbClr val="98B8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1" name="Picture 4"/>
          <p:cNvPicPr/>
          <p:nvPr/>
        </p:nvPicPr>
        <p:blipFill>
          <a:blip r:embed="rId14"/>
          <a:stretch/>
        </p:blipFill>
        <p:spPr>
          <a:xfrm>
            <a:off x="8031240" y="103320"/>
            <a:ext cx="740160" cy="460080"/>
          </a:xfrm>
          <a:prstGeom prst="rect">
            <a:avLst/>
          </a:prstGeom>
          <a:ln>
            <a:noFill/>
          </a:ln>
        </p:spPr>
      </p:pic>
      <p:sp>
        <p:nvSpPr>
          <p:cNvPr id="42" name="CustomShape 2"/>
          <p:cNvSpPr/>
          <p:nvPr/>
        </p:nvSpPr>
        <p:spPr>
          <a:xfrm>
            <a:off x="8201880" y="6525360"/>
            <a:ext cx="1024560" cy="26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r">
              <a:lnSpc>
                <a:spcPct val="100000"/>
              </a:lnSpc>
            </a:pPr>
            <a:fld id="{6D19007C-38E5-42C1-9753-DAC84F520B5A}" type="slidenum">
              <a:rPr lang="en-US" sz="12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‹#›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CustomShape 3"/>
          <p:cNvSpPr/>
          <p:nvPr/>
        </p:nvSpPr>
        <p:spPr>
          <a:xfrm>
            <a:off x="251640" y="6525360"/>
            <a:ext cx="2372040" cy="45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Copyright © 2017 by FPT Software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Line 1"/>
          <p:cNvSpPr/>
          <p:nvPr/>
        </p:nvSpPr>
        <p:spPr>
          <a:xfrm>
            <a:off x="359280" y="671400"/>
            <a:ext cx="8416440" cy="1440"/>
          </a:xfrm>
          <a:prstGeom prst="line">
            <a:avLst/>
          </a:prstGeom>
          <a:ln w="9360">
            <a:solidFill>
              <a:srgbClr val="98B8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1" name="Picture 4"/>
          <p:cNvPicPr/>
          <p:nvPr/>
        </p:nvPicPr>
        <p:blipFill>
          <a:blip r:embed="rId14"/>
          <a:stretch/>
        </p:blipFill>
        <p:spPr>
          <a:xfrm>
            <a:off x="8031240" y="103320"/>
            <a:ext cx="740160" cy="460080"/>
          </a:xfrm>
          <a:prstGeom prst="rect">
            <a:avLst/>
          </a:prstGeom>
          <a:ln>
            <a:noFill/>
          </a:ln>
        </p:spPr>
      </p:pic>
      <p:sp>
        <p:nvSpPr>
          <p:cNvPr id="82" name="CustomShape 2"/>
          <p:cNvSpPr/>
          <p:nvPr/>
        </p:nvSpPr>
        <p:spPr>
          <a:xfrm>
            <a:off x="8201880" y="6525360"/>
            <a:ext cx="1024560" cy="26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r">
              <a:lnSpc>
                <a:spcPct val="100000"/>
              </a:lnSpc>
            </a:pPr>
            <a:fld id="{986B25FE-C30A-478B-B70E-A0A356DFA367}" type="slidenum">
              <a:rPr lang="en-US" sz="12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‹#›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CustomShape 3"/>
          <p:cNvSpPr/>
          <p:nvPr/>
        </p:nvSpPr>
        <p:spPr>
          <a:xfrm>
            <a:off x="251640" y="6525360"/>
            <a:ext cx="2372040" cy="45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Copyright © 2017 by FPT Software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7"/>
          <p:cNvPicPr/>
          <p:nvPr/>
        </p:nvPicPr>
        <p:blipFill>
          <a:blip r:embed="rId2"/>
          <a:stretch/>
        </p:blipFill>
        <p:spPr>
          <a:xfrm>
            <a:off x="0" y="0"/>
            <a:ext cx="9139680" cy="4339440"/>
          </a:xfrm>
          <a:prstGeom prst="rect">
            <a:avLst/>
          </a:prstGeom>
          <a:ln>
            <a:noFill/>
          </a:ln>
        </p:spPr>
      </p:pic>
      <p:sp>
        <p:nvSpPr>
          <p:cNvPr id="161" name="CustomShape 1"/>
          <p:cNvSpPr/>
          <p:nvPr/>
        </p:nvSpPr>
        <p:spPr>
          <a:xfrm>
            <a:off x="539640" y="4352400"/>
            <a:ext cx="8060760" cy="49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B4DA3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FPT SOFTWARE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39640" y="4864680"/>
            <a:ext cx="8060760" cy="57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4000" b="1" spc="-1" dirty="0" smtClean="0">
                <a:solidFill>
                  <a:srgbClr val="0B4DA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Machine Learning Fundamentals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smtClean="0">
                <a:solidFill>
                  <a:srgbClr val="0B4DA3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10/02/18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3" name="Picture 8"/>
          <p:cNvPicPr/>
          <p:nvPr/>
        </p:nvPicPr>
        <p:blipFill>
          <a:blip r:embed="rId3"/>
          <a:stretch/>
        </p:blipFill>
        <p:spPr>
          <a:xfrm>
            <a:off x="0" y="2603880"/>
            <a:ext cx="2459160" cy="1744920"/>
          </a:xfrm>
          <a:prstGeom prst="rect">
            <a:avLst/>
          </a:prstGeom>
          <a:ln>
            <a:noFill/>
          </a:ln>
        </p:spPr>
      </p:pic>
      <p:sp>
        <p:nvSpPr>
          <p:cNvPr id="164" name="CustomShape 3"/>
          <p:cNvSpPr/>
          <p:nvPr/>
        </p:nvSpPr>
        <p:spPr>
          <a:xfrm rot="5400000">
            <a:off x="-1771920" y="560160"/>
            <a:ext cx="334800" cy="311400"/>
          </a:xfrm>
          <a:prstGeom prst="rect">
            <a:avLst/>
          </a:prstGeom>
          <a:solidFill>
            <a:srgbClr val="CB7200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5" name="CustomShape 4"/>
          <p:cNvSpPr/>
          <p:nvPr/>
        </p:nvSpPr>
        <p:spPr>
          <a:xfrm rot="5400000">
            <a:off x="-1771920" y="1110240"/>
            <a:ext cx="334800" cy="311400"/>
          </a:xfrm>
          <a:prstGeom prst="rect">
            <a:avLst/>
          </a:prstGeom>
          <a:solidFill>
            <a:srgbClr val="4E7F11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CustomShape 5"/>
          <p:cNvSpPr/>
          <p:nvPr/>
        </p:nvSpPr>
        <p:spPr>
          <a:xfrm rot="5400000">
            <a:off x="-1771920" y="1612800"/>
            <a:ext cx="334800" cy="311400"/>
          </a:xfrm>
          <a:prstGeom prst="rect">
            <a:avLst/>
          </a:prstGeom>
          <a:solidFill>
            <a:srgbClr val="2A887E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CustomShape 6"/>
          <p:cNvSpPr/>
          <p:nvPr/>
        </p:nvSpPr>
        <p:spPr>
          <a:xfrm rot="5400000">
            <a:off x="-1771920" y="2137680"/>
            <a:ext cx="334800" cy="311400"/>
          </a:xfrm>
          <a:prstGeom prst="rect">
            <a:avLst/>
          </a:prstGeom>
          <a:solidFill>
            <a:srgbClr val="226895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8" name="CustomShape 7"/>
          <p:cNvSpPr/>
          <p:nvPr/>
        </p:nvSpPr>
        <p:spPr>
          <a:xfrm rot="5400000">
            <a:off x="-1771920" y="2651040"/>
            <a:ext cx="334800" cy="311400"/>
          </a:xfrm>
          <a:prstGeom prst="rect">
            <a:avLst/>
          </a:prstGeom>
          <a:solidFill>
            <a:srgbClr val="254D7E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" name="CustomShape 8"/>
          <p:cNvSpPr/>
          <p:nvPr/>
        </p:nvSpPr>
        <p:spPr>
          <a:xfrm rot="5400000">
            <a:off x="-1771920" y="3190320"/>
            <a:ext cx="334800" cy="311400"/>
          </a:xfrm>
          <a:prstGeom prst="rect">
            <a:avLst/>
          </a:prstGeom>
          <a:solidFill>
            <a:srgbClr val="234165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CustomShape 9"/>
          <p:cNvSpPr/>
          <p:nvPr/>
        </p:nvSpPr>
        <p:spPr>
          <a:xfrm rot="5400000">
            <a:off x="-1136160" y="542880"/>
            <a:ext cx="324720" cy="336240"/>
          </a:xfrm>
          <a:prstGeom prst="rect">
            <a:avLst/>
          </a:prstGeom>
          <a:solidFill>
            <a:srgbClr val="CB7200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CustomShape 10"/>
          <p:cNvSpPr/>
          <p:nvPr/>
        </p:nvSpPr>
        <p:spPr>
          <a:xfrm rot="5400000">
            <a:off x="-1137600" y="968760"/>
            <a:ext cx="326520" cy="336600"/>
          </a:xfrm>
          <a:prstGeom prst="rect">
            <a:avLst/>
          </a:prstGeom>
          <a:solidFill>
            <a:srgbClr val="4E7F11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2" name="CustomShape 11"/>
          <p:cNvSpPr/>
          <p:nvPr/>
        </p:nvSpPr>
        <p:spPr>
          <a:xfrm rot="5400000">
            <a:off x="-1139760" y="1408320"/>
            <a:ext cx="329040" cy="336240"/>
          </a:xfrm>
          <a:prstGeom prst="rect">
            <a:avLst/>
          </a:prstGeom>
          <a:solidFill>
            <a:srgbClr val="2A887E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3" name="CustomShape 12"/>
          <p:cNvSpPr/>
          <p:nvPr/>
        </p:nvSpPr>
        <p:spPr>
          <a:xfrm rot="5400000">
            <a:off x="-1136880" y="1854720"/>
            <a:ext cx="325080" cy="336240"/>
          </a:xfrm>
          <a:prstGeom prst="rect">
            <a:avLst/>
          </a:prstGeom>
          <a:solidFill>
            <a:srgbClr val="226895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8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2644"/>
            <a:ext cx="9144000" cy="5832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79"/>
            <a:ext cx="7592760" cy="513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400" b="1" spc="-1" dirty="0" smtClean="0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Clustering and Dimensionality Reduction</a:t>
            </a:r>
            <a:endParaRPr lang="en-US" sz="24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374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mage9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2644"/>
            <a:ext cx="9144000" cy="5813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79"/>
            <a:ext cx="7592760" cy="513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400" b="1" spc="-1" dirty="0" smtClean="0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Clustering and Dimensionality Reduction</a:t>
            </a:r>
            <a:endParaRPr lang="en-US" sz="24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836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mage10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2644"/>
            <a:ext cx="9144000" cy="5881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79"/>
            <a:ext cx="7592760" cy="513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400" b="1" spc="-1" dirty="0" smtClean="0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Clustering and Dimensionality Reduction</a:t>
            </a:r>
            <a:endParaRPr lang="en-US" sz="24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131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image11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702644"/>
            <a:ext cx="9144001" cy="5881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79"/>
            <a:ext cx="7592760" cy="513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400" b="1" spc="-1" dirty="0" smtClean="0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Clustering and Dimensionality Reduction</a:t>
            </a:r>
            <a:endParaRPr lang="en-US" sz="24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703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image1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2644"/>
            <a:ext cx="9144000" cy="5852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79"/>
            <a:ext cx="7592760" cy="513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400" b="1" spc="-1" dirty="0" smtClean="0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Clustering and Dimensionality Reduction</a:t>
            </a:r>
            <a:endParaRPr lang="en-US" sz="24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426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image13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3018"/>
            <a:ext cx="9144000" cy="5871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79"/>
            <a:ext cx="7592760" cy="513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400" b="1" spc="-1" dirty="0" smtClean="0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Clustering and Dimensionality Reduction</a:t>
            </a:r>
            <a:endParaRPr lang="en-US" sz="24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263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image14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712268"/>
            <a:ext cx="9144001" cy="5861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79"/>
            <a:ext cx="7592760" cy="513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400" b="1" spc="-1" dirty="0" smtClean="0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Clustering and Dimensionality Reduction</a:t>
            </a:r>
            <a:endParaRPr lang="en-US" sz="24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044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image15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3394"/>
            <a:ext cx="9144000" cy="5871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79"/>
            <a:ext cx="7592760" cy="513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400" b="1" spc="-1" dirty="0" smtClean="0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Clustering and Dimensionality Reduction</a:t>
            </a:r>
            <a:endParaRPr lang="en-US" sz="24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36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image16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712268"/>
            <a:ext cx="9144001" cy="5794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79"/>
            <a:ext cx="7592760" cy="513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400" b="1" spc="-1" dirty="0" smtClean="0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Clustering and Dimensionality Reduction</a:t>
            </a:r>
            <a:endParaRPr lang="en-US" sz="24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297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image17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2269"/>
            <a:ext cx="9144000" cy="5881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79"/>
            <a:ext cx="7592760" cy="513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400" b="1" spc="-1" dirty="0" smtClean="0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Clustering and Dimensionality Reduction</a:t>
            </a:r>
            <a:endParaRPr lang="en-US" sz="24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384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400" b="1" spc="-1" dirty="0" smtClean="0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Machine Learning Fundamentals</a:t>
            </a:r>
            <a:endParaRPr lang="en-US" sz="24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368905" y="764639"/>
            <a:ext cx="8412120" cy="56169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400" b="1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Lecture 3: Unsupervised Learning</a:t>
            </a:r>
          </a:p>
          <a:p>
            <a:pPr>
              <a:lnSpc>
                <a:spcPct val="100000"/>
              </a:lnSpc>
            </a:pPr>
            <a:r>
              <a:rPr lang="en-US" sz="2400" strike="noStrike" spc="-1" dirty="0" smtClean="0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Outline: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spc="-1" dirty="0" smtClean="0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Different Between Supervised Learning and Unsupervised Learning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Clustering and Dimensionality Reduction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spc="-1" dirty="0" smtClean="0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Recommender Systems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spc="-1" dirty="0" smtClean="0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</a:t>
            </a:r>
          </a:p>
          <a:p>
            <a:pPr marL="800100" lvl="1" indent="-342900">
              <a:buFont typeface="+mj-lt"/>
              <a:buAutoNum type="arabicPeriod"/>
            </a:pPr>
            <a:endParaRPr lang="en-US" sz="2400" strike="noStrike" spc="-1" dirty="0" smtClean="0"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2400" b="1" strike="noStrike" spc="-1" dirty="0" smtClean="0"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400" b="1" strike="noStrike" spc="-1" dirty="0" smtClean="0"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45174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359280" y="150479"/>
            <a:ext cx="7592760" cy="513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400" b="1" spc="-1" dirty="0" smtClean="0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Clustering and Dimensionality Reduction</a:t>
            </a:r>
            <a:endParaRPr lang="en-US" sz="24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CustomShape 1"/>
          <p:cNvSpPr/>
          <p:nvPr/>
        </p:nvSpPr>
        <p:spPr>
          <a:xfrm>
            <a:off x="925566" y="2766946"/>
            <a:ext cx="7592760" cy="513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600" b="1" spc="-1" dirty="0" smtClean="0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Exercise</a:t>
            </a:r>
            <a:endParaRPr lang="en-US" sz="36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849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1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70021"/>
            <a:ext cx="9144000" cy="5736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79"/>
            <a:ext cx="7592760" cy="513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400" b="1" spc="-1" dirty="0" smtClean="0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Clustering and Dimensionality Reduction</a:t>
            </a:r>
            <a:endParaRPr lang="en-US" sz="24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70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2644"/>
            <a:ext cx="9144000" cy="5861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79"/>
            <a:ext cx="7592760" cy="513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400" b="1" spc="-1" dirty="0" smtClean="0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Clustering and Dimensionality Reduction</a:t>
            </a:r>
            <a:endParaRPr lang="en-US" sz="24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934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3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93019"/>
            <a:ext cx="9144001" cy="5852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79"/>
            <a:ext cx="7592760" cy="513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400" b="1" spc="-1" dirty="0" smtClean="0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Clustering and Dimensionality Reduction</a:t>
            </a:r>
            <a:endParaRPr lang="en-US" sz="24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870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4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2269"/>
            <a:ext cx="9144000" cy="589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79"/>
            <a:ext cx="7592760" cy="513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400" b="1" spc="-1" dirty="0" smtClean="0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Clustering and Dimensionality Reduction</a:t>
            </a:r>
            <a:endParaRPr lang="en-US" sz="24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348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5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2644"/>
            <a:ext cx="9144000" cy="5871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79"/>
            <a:ext cx="7592760" cy="513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400" b="1" spc="-1" dirty="0" smtClean="0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Clustering and Dimensionality Reduction</a:t>
            </a:r>
            <a:endParaRPr lang="en-US" sz="24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278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6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3019"/>
            <a:ext cx="9144000" cy="5832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79"/>
            <a:ext cx="7592760" cy="513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400" b="1" spc="-1" dirty="0" smtClean="0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Clustering and Dimensionality Reduction</a:t>
            </a:r>
            <a:endParaRPr lang="en-US" sz="24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724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7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2268"/>
            <a:ext cx="9144000" cy="5813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79"/>
            <a:ext cx="7592760" cy="513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400" b="1" spc="-1" dirty="0" smtClean="0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Clustering and Dimensionality Reduction</a:t>
            </a:r>
            <a:endParaRPr lang="en-US" sz="24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251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7425</TotalTime>
  <Words>104</Words>
  <Application>Microsoft Office PowerPoint</Application>
  <PresentationFormat>On-screen Show (4:3)</PresentationFormat>
  <Paragraphs>31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DejaVu Sans</vt:lpstr>
      <vt:lpstr>Symbol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 Template</dc:title>
  <dc:subject/>
  <dc:creator>VietPD</dc:creator>
  <dc:description/>
  <cp:lastModifiedBy>Duong Quang Duc (STU.AI)</cp:lastModifiedBy>
  <cp:revision>1052</cp:revision>
  <dcterms:created xsi:type="dcterms:W3CDTF">2014-04-04T07:57:16Z</dcterms:created>
  <dcterms:modified xsi:type="dcterms:W3CDTF">2018-03-25T04:11:00Z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DLPManualFileClassification">
    <vt:lpwstr>{1A067545-A4E2-4FA1-8094-0D7902669705}</vt:lpwstr>
  </property>
  <property fmtid="{D5CDD505-2E9C-101B-9397-08002B2CF9AE}" pid="4" name="DLPManualFileClassificationLastModificationDate">
    <vt:lpwstr>1499074834</vt:lpwstr>
  </property>
  <property fmtid="{D5CDD505-2E9C-101B-9397-08002B2CF9AE}" pid="5" name="DLPManualFileClassificationLastModifiedBy">
    <vt:lpwstr>FSOFT.FPT.VN\ThanhTC8</vt:lpwstr>
  </property>
  <property fmtid="{D5CDD505-2E9C-101B-9397-08002B2CF9AE}" pid="6" name="DLPManualFileClassificationVersion">
    <vt:lpwstr>10.0.230.14</vt:lpwstr>
  </property>
  <property fmtid="{D5CDD505-2E9C-101B-9397-08002B2CF9AE}" pid="7" name="HiddenSlides">
    <vt:i4>0</vt:i4>
  </property>
  <property fmtid="{D5CDD505-2E9C-101B-9397-08002B2CF9AE}" pid="8" name="HyperlinksChanged">
    <vt:bool>false</vt:bool>
  </property>
  <property fmtid="{D5CDD505-2E9C-101B-9397-08002B2CF9AE}" pid="9" name="LinksUpToDate">
    <vt:bool>false</vt:bool>
  </property>
  <property fmtid="{D5CDD505-2E9C-101B-9397-08002B2CF9AE}" pid="10" name="MMClips">
    <vt:i4>0</vt:i4>
  </property>
  <property fmtid="{D5CDD505-2E9C-101B-9397-08002B2CF9AE}" pid="11" name="Notes">
    <vt:i4>2</vt:i4>
  </property>
  <property fmtid="{D5CDD505-2E9C-101B-9397-08002B2CF9AE}" pid="12" name="PresentationFormat">
    <vt:lpwstr>On-screen Show (4:3)</vt:lpwstr>
  </property>
  <property fmtid="{D5CDD505-2E9C-101B-9397-08002B2CF9AE}" pid="13" name="ScaleCrop">
    <vt:bool>false</vt:bool>
  </property>
  <property fmtid="{D5CDD505-2E9C-101B-9397-08002B2CF9AE}" pid="14" name="ShareDoc">
    <vt:bool>false</vt:bool>
  </property>
  <property fmtid="{D5CDD505-2E9C-101B-9397-08002B2CF9AE}" pid="15" name="Slides">
    <vt:i4>12</vt:i4>
  </property>
</Properties>
</file>